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8DABD0-4440-45BF-A679-B4C33A3D51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A8A49D-0395-4CB6-818E-165C8B348C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1HXG_dCy384CHbWMLlO1XtSyerf3KYjC4b0tcqW3rE94ARQ/viewfor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o-RO" dirty="0"/>
              <a:t>Caracterizarea agenților patogeni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6781800" cy="3352800"/>
          </a:xfrm>
        </p:spPr>
        <p:txBody>
          <a:bodyPr>
            <a:normAutofit lnSpcReduction="10000"/>
          </a:bodyPr>
          <a:lstStyle/>
          <a:p>
            <a:pPr algn="l"/>
            <a:r>
              <a:rPr lang="ro-RO" b="1" dirty="0" smtClean="0"/>
              <a:t>Domeniul de pregătire profesională</a:t>
            </a:r>
            <a:r>
              <a:rPr lang="ro-RO" dirty="0" smtClean="0"/>
              <a:t>: Industrie alimentară</a:t>
            </a:r>
          </a:p>
          <a:p>
            <a:pPr algn="l"/>
            <a:r>
              <a:rPr lang="ro-RO" b="1" dirty="0" smtClean="0"/>
              <a:t>Modulul</a:t>
            </a:r>
            <a:r>
              <a:rPr lang="ro-RO" b="1" dirty="0"/>
              <a:t>: M1</a:t>
            </a:r>
            <a:r>
              <a:rPr lang="ro-RO" dirty="0"/>
              <a:t>: M</a:t>
            </a:r>
            <a:r>
              <a:rPr lang="ro-RO" dirty="0" smtClean="0"/>
              <a:t>icrobiologie și igienă în industria alimentară</a:t>
            </a:r>
            <a:endParaRPr lang="en-US" dirty="0"/>
          </a:p>
          <a:p>
            <a:pPr algn="l"/>
            <a:r>
              <a:rPr lang="ro-RO" b="1" dirty="0" smtClean="0"/>
              <a:t>Titlul lecției</a:t>
            </a:r>
            <a:r>
              <a:rPr lang="ro-RO" dirty="0" smtClean="0"/>
              <a:t>:Caracterizarea agenților patogeni </a:t>
            </a:r>
          </a:p>
          <a:p>
            <a:pPr algn="l"/>
            <a:r>
              <a:rPr lang="ro-RO" b="1" dirty="0" smtClean="0"/>
              <a:t>Clasa: </a:t>
            </a:r>
            <a:r>
              <a:rPr lang="ro-RO" dirty="0" smtClean="0"/>
              <a:t>a X a</a:t>
            </a:r>
          </a:p>
          <a:p>
            <a:pPr algn="l"/>
            <a:r>
              <a:rPr lang="ro-RO" b="1" dirty="0" smtClean="0"/>
              <a:t>Autorul:</a:t>
            </a:r>
            <a:r>
              <a:rPr lang="ro-RO" dirty="0" smtClean="0"/>
              <a:t> ing. Milosteanu Diana Nicoleta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3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- </a:t>
            </a:r>
            <a:r>
              <a:rPr lang="ro-RO" dirty="0"/>
              <a:t>Mediul de provenienţă; 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- Caracterul agresivităţii; 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- Natura sau categoria din care fac parte;</a:t>
            </a:r>
            <a:endParaRPr lang="en-US" dirty="0"/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ro-RO" dirty="0"/>
              <a:t>Mecanismul patogenetic principal.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Criteriile principale utilizate pentru clasificarea factorilor patogeni: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5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14891" t="16864" r="16266" b="14566"/>
          <a:stretch/>
        </p:blipFill>
        <p:spPr bwMode="auto">
          <a:xfrm>
            <a:off x="990600" y="1676400"/>
            <a:ext cx="7003473" cy="415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1.</a:t>
            </a:r>
            <a:r>
              <a:rPr lang="ro-RO" dirty="0" smtClean="0"/>
              <a:t>După </a:t>
            </a:r>
            <a:r>
              <a:rPr lang="ro-RO" dirty="0"/>
              <a:t>mediul de proveniență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4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17816" t="28497" r="19365" b="7219"/>
          <a:stretch/>
        </p:blipFill>
        <p:spPr bwMode="auto">
          <a:xfrm>
            <a:off x="1524000" y="1600200"/>
            <a:ext cx="6172200" cy="4384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2.Dup</a:t>
            </a:r>
            <a:r>
              <a:rPr lang="ro-RO" dirty="0" smtClean="0"/>
              <a:t>ă caracterul agresivității lor: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333" t="28497" r="20398" b="8137"/>
          <a:stretch/>
        </p:blipFill>
        <p:spPr bwMode="auto">
          <a:xfrm>
            <a:off x="1295400" y="1600200"/>
            <a:ext cx="6283035" cy="4343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3. După criteriul patogenetic: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676" t="8906" r="20571" b="13648"/>
          <a:stretch/>
        </p:blipFill>
        <p:spPr bwMode="auto">
          <a:xfrm>
            <a:off x="1828800" y="914400"/>
            <a:ext cx="6179127" cy="470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14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193" t="12580" r="19882" b="9362"/>
          <a:stretch/>
        </p:blipFill>
        <p:spPr bwMode="auto">
          <a:xfrm>
            <a:off x="2092036" y="1219200"/>
            <a:ext cx="5908964" cy="4364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333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4426688"/>
          </a:xfrm>
        </p:spPr>
        <p:txBody>
          <a:bodyPr>
            <a:normAutofit/>
          </a:bodyPr>
          <a:lstStyle/>
          <a:p>
            <a:r>
              <a:rPr lang="ro-RO" dirty="0" smtClean="0">
                <a:hlinkClick r:id="rId2"/>
              </a:rPr>
              <a:t>Test recapitulativ:</a:t>
            </a:r>
            <a:r>
              <a:rPr lang="ro-RO" dirty="0">
                <a:hlinkClick r:id="rId2"/>
              </a:rPr>
              <a:t/>
            </a:r>
            <a:br>
              <a:rPr lang="ro-RO" dirty="0">
                <a:hlinkClick r:id="rId2"/>
              </a:rPr>
            </a:br>
            <a:r>
              <a:rPr lang="en-US" sz="3100" dirty="0" smtClean="0">
                <a:hlinkClick r:id="rId2"/>
              </a:rPr>
              <a:t>https</a:t>
            </a:r>
            <a:r>
              <a:rPr lang="en-US" sz="3100" dirty="0">
                <a:hlinkClick r:id="rId2"/>
              </a:rPr>
              <a:t>://docs.google.com/forms/d/e/1FAIpQLSe1HXG_dCy384CHbWMLlO1XtSyerf3KYjC4b0tcqW3rE94ARQ/viewform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59786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Mult succes!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37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90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Caracterizarea agenților patogeni</vt:lpstr>
      <vt:lpstr>Criteriile principale utilizate pentru clasificarea factorilor patogeni:  </vt:lpstr>
      <vt:lpstr>1.După mediul de proveniență</vt:lpstr>
      <vt:lpstr>2.După caracterul agresivității lor:</vt:lpstr>
      <vt:lpstr>3. După criteriul patogenetic:</vt:lpstr>
      <vt:lpstr>PowerPoint Presentation</vt:lpstr>
      <vt:lpstr>PowerPoint Presentation</vt:lpstr>
      <vt:lpstr>Test recapitulativ: https://docs.google.com/forms/d/e/1FAIpQLSe1HXG_dCy384CHbWMLlO1XtSyerf3KYjC4b0tcqW3rE94ARQ/viewform</vt:lpstr>
      <vt:lpstr>Mult succes!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edy boy</dc:creator>
  <cp:lastModifiedBy>Admin</cp:lastModifiedBy>
  <cp:revision>6</cp:revision>
  <dcterms:created xsi:type="dcterms:W3CDTF">2020-07-28T11:52:16Z</dcterms:created>
  <dcterms:modified xsi:type="dcterms:W3CDTF">2020-08-20T08:14:19Z</dcterms:modified>
</cp:coreProperties>
</file>